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60" r:id="rId5"/>
  </p:sldIdLst>
  <p:sldSz cx="5327650" cy="7559675"/>
  <p:notesSz cx="7099300" cy="10234613"/>
  <p:defaultTextStyle>
    <a:defPPr>
      <a:defRPr lang="fr-FR"/>
    </a:defPPr>
    <a:lvl1pPr marL="0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16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34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52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069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086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104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121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139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595959"/>
    <a:srgbClr val="4B4B4B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1299" autoAdjust="0"/>
  </p:normalViewPr>
  <p:slideViewPr>
    <p:cSldViewPr snapToGrid="0">
      <p:cViewPr varScale="1">
        <p:scale>
          <a:sx n="95" d="100"/>
          <a:sy n="95" d="100"/>
        </p:scale>
        <p:origin x="3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67D33F2-CFDB-455B-9787-60C24E5E538A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279525"/>
            <a:ext cx="24320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D3BC1C3-17DA-4A9E-B58F-A3C559DF4F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84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78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16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68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27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1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0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58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0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82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15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96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7AAC-34B5-4BDB-B2D3-6551F948F23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C89C-F507-4434-8B62-180D455F6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73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05440" y="2068163"/>
            <a:ext cx="5033507" cy="847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8" dirty="0">
                <a:solidFill>
                  <a:schemeClr val="bg1"/>
                </a:solidFill>
                <a:latin typeface="Montserrat" panose="00000500000000000000" pitchFamily="2" charset="0"/>
              </a:rPr>
              <a:t>Information clientèle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Du nouveau sur votre tournée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6925" y="3129595"/>
            <a:ext cx="4902717" cy="139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7" b="1" dirty="0">
                <a:latin typeface="Montserrat Light" panose="00000400000000000000" pitchFamily="2" charset="0"/>
              </a:rPr>
              <a:t>Le métier de facteur évolue. </a:t>
            </a:r>
          </a:p>
          <a:p>
            <a:pPr algn="just"/>
            <a:r>
              <a:rPr lang="fr-FR" sz="1057" dirty="0">
                <a:latin typeface="Montserrat Light" panose="00000400000000000000" pitchFamily="2" charset="0"/>
              </a:rPr>
              <a:t>En plus d’assurer sa mission de service public : distribuer le courrier 6j/7 sur l’ensemble du territoire, le facteur développe aussi de nouveaux services de proximité. </a:t>
            </a:r>
          </a:p>
          <a:p>
            <a:pPr algn="just"/>
            <a:endParaRPr lang="fr-FR" sz="1057" dirty="0">
              <a:latin typeface="Montserrat Light" panose="00000400000000000000" pitchFamily="2" charset="0"/>
            </a:endParaRPr>
          </a:p>
          <a:p>
            <a:pPr algn="just"/>
            <a:r>
              <a:rPr lang="fr-FR" sz="1057" dirty="0">
                <a:latin typeface="Montserrat Light" panose="00000400000000000000" pitchFamily="2" charset="0"/>
              </a:rPr>
              <a:t>Pour répondre à cette évolution et nous adapter au mieux </a:t>
            </a:r>
          </a:p>
          <a:p>
            <a:pPr algn="just"/>
            <a:r>
              <a:rPr lang="fr-FR" sz="1057" dirty="0">
                <a:latin typeface="Montserrat Light" panose="00000400000000000000" pitchFamily="2" charset="0"/>
              </a:rPr>
              <a:t>à notre environnement, le circuit de distribution du courrier et des colis</a:t>
            </a:r>
          </a:p>
          <a:p>
            <a:pPr algn="just"/>
            <a:r>
              <a:rPr lang="fr-FR" sz="1057" dirty="0">
                <a:latin typeface="Montserrat Light" panose="00000400000000000000" pitchFamily="2" charset="0"/>
              </a:rPr>
              <a:t>sur votre commune est repensé à partir du </a:t>
            </a:r>
            <a:r>
              <a:rPr lang="fr-FR" sz="1057" b="1" dirty="0">
                <a:latin typeface="Montserrat Light" panose="00000400000000000000" pitchFamily="2" charset="0"/>
              </a:rPr>
              <a:t>21 septembre 2021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7740" y="4663804"/>
            <a:ext cx="4971463" cy="624595"/>
          </a:xfrm>
          <a:prstGeom prst="rect">
            <a:avLst/>
          </a:prstGeom>
          <a:noFill/>
          <a:ln w="3175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53" dirty="0">
                <a:latin typeface="Montserrat Medium" panose="00000600000000000000" pitchFamily="2" charset="0"/>
              </a:rPr>
              <a:t>Je vous informe que votre facteur est susceptible </a:t>
            </a:r>
          </a:p>
          <a:p>
            <a:pPr algn="ctr"/>
            <a:r>
              <a:rPr lang="fr-FR" sz="1153" dirty="0">
                <a:latin typeface="Montserrat Medium" panose="00000600000000000000" pitchFamily="2" charset="0"/>
              </a:rPr>
              <a:t>de changer et qu’il peut être amené à distribuer </a:t>
            </a:r>
          </a:p>
          <a:p>
            <a:pPr algn="ctr"/>
            <a:r>
              <a:rPr lang="fr-FR" sz="1153" dirty="0">
                <a:latin typeface="Montserrat Medium" panose="00000600000000000000" pitchFamily="2" charset="0"/>
              </a:rPr>
              <a:t>votre courrier et vos colis plus tôt ou plus tard dans la journée.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8468" y="5721680"/>
            <a:ext cx="4870735" cy="905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7" dirty="0">
                <a:latin typeface="Montserrat Light" panose="00000400000000000000" pitchFamily="2" charset="0"/>
              </a:rPr>
              <a:t>Sur simple demande à votre facteur, vous pourrez toujours commander vos produits et services La Poste (timbres, enveloppes prêt à poster, Veillez sur mes parents, </a:t>
            </a:r>
            <a:r>
              <a:rPr lang="fr-FR" sz="1057" dirty="0" err="1">
                <a:latin typeface="Montserrat Light" panose="00000400000000000000" pitchFamily="2" charset="0"/>
              </a:rPr>
              <a:t>Ardoiz</a:t>
            </a:r>
            <a:r>
              <a:rPr lang="fr-FR" sz="1057" dirty="0">
                <a:latin typeface="Montserrat Light" panose="00000400000000000000" pitchFamily="2" charset="0"/>
              </a:rPr>
              <a:t>…).</a:t>
            </a:r>
          </a:p>
          <a:p>
            <a:pPr algn="just"/>
            <a:endParaRPr lang="fr-FR" sz="1057" dirty="0">
              <a:latin typeface="Montserrat Light" panose="00000400000000000000" pitchFamily="2" charset="0"/>
            </a:endParaRPr>
          </a:p>
          <a:p>
            <a:pPr algn="just"/>
            <a:r>
              <a:rPr lang="fr-FR" sz="1057" dirty="0">
                <a:latin typeface="Montserrat Light" panose="00000400000000000000" pitchFamily="2" charset="0"/>
              </a:rPr>
              <a:t>Il est votre interlocuteur privilégié, n’hésitez pas à le solliciter !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3668" y="6627377"/>
            <a:ext cx="4807454" cy="414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7" b="1" dirty="0">
                <a:latin typeface="Montserrat Medium" panose="00000600000000000000" pitchFamily="2" charset="0"/>
              </a:rPr>
              <a:t>Didier VALETTE</a:t>
            </a:r>
            <a:endParaRPr lang="fr-FR" sz="1057" dirty="0">
              <a:latin typeface="Montserrat Medium" panose="00000600000000000000" pitchFamily="2" charset="0"/>
            </a:endParaRPr>
          </a:p>
          <a:p>
            <a:r>
              <a:rPr lang="fr-FR" sz="1057" dirty="0">
                <a:latin typeface="Montserrat Medium" panose="00000600000000000000" pitchFamily="2" charset="0"/>
              </a:rPr>
              <a:t>Directeur de votre Établissement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90" y="6669764"/>
            <a:ext cx="796824" cy="796824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102393" y="3858206"/>
            <a:ext cx="259120" cy="3551352"/>
            <a:chOff x="-1758" y="3863927"/>
            <a:chExt cx="269656" cy="3695751"/>
          </a:xfrm>
        </p:grpSpPr>
        <p:sp>
          <p:nvSpPr>
            <p:cNvPr id="21" name="ZoneTexte 20"/>
            <p:cNvSpPr txBox="1"/>
            <p:nvPr/>
          </p:nvSpPr>
          <p:spPr>
            <a:xfrm rot="16200000">
              <a:off x="-1720917" y="5583086"/>
              <a:ext cx="3695751" cy="257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336" b="1" dirty="0">
                  <a:latin typeface="Montserrat" panose="00000500000000000000" pitchFamily="2" charset="0"/>
                </a:rPr>
                <a:t>La Poste – SA </a:t>
              </a:r>
              <a:r>
                <a:rPr lang="fr-FR" sz="336" dirty="0">
                  <a:latin typeface="Montserrat" panose="00000500000000000000" pitchFamily="2" charset="0"/>
                </a:rPr>
                <a:t>au capital de 3 800 000 000 euros – 356 000 000 RCS PARIS – Siège social : 9 RUE DU COLONEL PIERRE AVIA – 75015 PARIS</a:t>
              </a:r>
              <a:br>
                <a:rPr lang="fr-FR" sz="336" dirty="0">
                  <a:latin typeface="Montserrat" panose="00000500000000000000" pitchFamily="2" charset="0"/>
                </a:rPr>
              </a:br>
              <a:r>
                <a:rPr lang="fr-FR" sz="336" dirty="0">
                  <a:latin typeface="Montserrat" panose="00000500000000000000" pitchFamily="2" charset="0"/>
                </a:rPr>
                <a:t>01/2019 – BSCC - DEX BFC</a:t>
              </a:r>
            </a:p>
          </p:txBody>
        </p:sp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296002" y="5522177"/>
              <a:ext cx="906905" cy="220894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 rot="16200000">
              <a:off x="-286088" y="6331165"/>
              <a:ext cx="906156" cy="1498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36" dirty="0">
                  <a:latin typeface="Montserrat" panose="00000500000000000000" pitchFamily="2" charset="0"/>
                </a:rPr>
                <a:t>Ne pas jeter sur la voie publique</a:t>
              </a:r>
            </a:p>
          </p:txBody>
        </p:sp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9668" y="6788416"/>
              <a:ext cx="102045" cy="104823"/>
            </a:xfrm>
            <a:prstGeom prst="rect">
              <a:avLst/>
            </a:prstGeom>
          </p:spPr>
        </p:pic>
      </p:grp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7" r="3940" b="39793"/>
          <a:stretch/>
        </p:blipFill>
        <p:spPr>
          <a:xfrm>
            <a:off x="-9201" y="-4773"/>
            <a:ext cx="5354812" cy="2041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3674" y="4711318"/>
            <a:ext cx="3909061" cy="659232"/>
          </a:xfrm>
          <a:prstGeom prst="rect">
            <a:avLst/>
          </a:prstGeom>
          <a:noFill/>
          <a:ln w="3175">
            <a:solidFill>
              <a:srgbClr val="706F6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4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5143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561F4666C0C2458D969D58B70057E6" ma:contentTypeVersion="6" ma:contentTypeDescription="Crée un document." ma:contentTypeScope="" ma:versionID="1da1c37b605203c87010a02e4cb24c1a">
  <xsd:schema xmlns:xsd="http://www.w3.org/2001/XMLSchema" xmlns:xs="http://www.w3.org/2001/XMLSchema" xmlns:p="http://schemas.microsoft.com/office/2006/metadata/properties" xmlns:ns2="8a3e44de-70c8-46f1-accd-a502b5252f31" targetNamespace="http://schemas.microsoft.com/office/2006/metadata/properties" ma:root="true" ma:fieldsID="986a3097f22e5e009d1c4208cf79cfeb" ns2:_="">
    <xsd:import namespace="8a3e44de-70c8-46f1-accd-a502b5252f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e44de-70c8-46f1-accd-a502b5252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99B3CE-25EF-48A4-8AE1-54EE871B0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e44de-70c8-46f1-accd-a502b5252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AEF1B-1C5C-4F65-9D2A-F6A57C740075}">
  <ds:schemaRefs>
    <ds:schemaRef ds:uri="http://purl.org/dc/terms/"/>
    <ds:schemaRef ds:uri="http://schemas.openxmlformats.org/package/2006/metadata/core-properties"/>
    <ds:schemaRef ds:uri="8a3e44de-70c8-46f1-accd-a502b5252f3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3AFD99-BED5-4A59-98F4-3BE4231AD0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203</Words>
  <Application>Microsoft Office PowerPoint</Application>
  <PresentationFormat>Personnalisé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Light</vt:lpstr>
      <vt:lpstr>Montserrat Medium</vt:lpstr>
      <vt:lpstr>Thème Office</vt:lpstr>
      <vt:lpstr>Présentation PowerPoint</vt:lpstr>
    </vt:vector>
  </TitlesOfParts>
  <Company>La Poste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PARIS Cornelia</dc:creator>
  <cp:lastModifiedBy>accueil</cp:lastModifiedBy>
  <cp:revision>41</cp:revision>
  <cp:lastPrinted>2019-04-04T13:50:28Z</cp:lastPrinted>
  <dcterms:created xsi:type="dcterms:W3CDTF">2019-01-17T10:09:07Z</dcterms:created>
  <dcterms:modified xsi:type="dcterms:W3CDTF">2021-09-13T11:51:02Z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0x010100EA561F4666C0C2458D969D58B70057E6</vt:lpwstr>
  </property>
</Properties>
</file>